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7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498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DB2CF6-CAF2-4825-B048-0880633928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D3370BE-C9AF-40F8-BDE2-308947AF5E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5B71DC-537C-466C-96A0-82511A52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CA9685-18CA-4376-8999-C506D713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8AAEB9-F270-4658-8346-F4FB83077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591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88C442-549A-4D5E-9B4E-C66DA775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CC9C997-3A46-4775-B128-15C1614D3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7A9A09-BE19-4D6E-981A-C97CC5F12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4C4281-0D3C-4D5F-A807-14431E411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6F217E-332E-4F73-931E-FE80AE8E0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627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A034787-BED8-41ED-969A-139AE1FFA1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F86E1FE-7235-4B0E-AF6E-A6D298FF2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508F1A-0246-41D9-8AE5-4CFE08B4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1BED05-C5CC-4F0A-B9B2-55CD2DEC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FF057F-61B0-490E-88D0-4320ABBD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60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80127F-1F03-445D-B9CD-37CACE0B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FE3589-A279-4B81-8845-D3C61EF9A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52E1E6-C1F0-4513-BD03-C6D29A709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FF95D5-260A-497D-A137-A3A16A83B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E9C36E-9BBA-4063-94F0-1DEE8779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987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ED10AD-39C5-4DEF-9C3D-ADDAE1092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FEF71DC-670D-4DCD-9EBB-79A372DF6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BD9230-DC1E-4596-A5E2-1F7FE994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0301FD-6BC0-4802-A2D0-7B23E6498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0F540A-78AB-467D-A738-817B88F5B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451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FF2FEC-EDAE-4811-B549-7A191F5CF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6BB1A4-D906-4E73-B9A4-44EF02A7A6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F89B787-0678-49E4-99B4-4F77E265C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2D8C7EA-C32F-435B-A43D-B32BDAD5C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6B20A44-7535-4A52-AB7A-37DBAE3ED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389B375-C14D-445B-B414-FF92FCFEE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71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4C4B80-6311-4CD2-AB66-9F078A72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54D44F-902B-473E-93F8-866BDEC5E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88A6B1-9BCC-45A8-9DBD-2EA1A4F93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2D44C09-1983-4EAC-9952-A5581777FE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187577F-2CBC-4D87-A221-53EA9C74AC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C8F2803-A07E-49C3-8D20-A1CE08377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67AFAD2-9187-4760-8763-9926AFE03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4605576-C699-45FE-80A7-8341D86E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641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2460B3-EE8B-41EB-89F7-DBFBF9E16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0EF8D-0039-46E7-9025-1F160AB6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EA6A5C2-A1C8-4D29-87AC-454FB7E85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73F5DC8-5372-4411-8EEE-9C2EF66E3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32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80AB020-10F7-489D-93C6-16B225C50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5ADF759-B003-4C05-96D0-0C5641B8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02F052-8A97-4695-A20C-B8F5FC3A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1381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20AC5A-6DD5-4E6B-99D4-C3DBB9ADE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978974-15D3-49A8-8FE6-F4549B31A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2F525BB-7D3D-4D58-9429-55961CCD0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7C24F5-6AEF-4603-8DC0-96CA843DE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CBC462A-4670-4761-AC12-50D136287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71EACD-AEEC-4FBD-BC14-916B14FD0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73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35F361-8575-4BD9-B676-DCAD88B09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9392D05-3A59-491A-9FD8-74BF75875D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92715E3-5B16-455E-B4FE-F72DABCF2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FAC680-37AC-485F-BD65-5F00B1FEC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9EB01B-BBE9-4305-A8EC-75DF2AAA1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7811D0-CD68-4E00-B4B4-AFD4CE776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915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5C5B98F-185A-4CA7-A7CB-19DAFB622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D21B1F-BEA3-4B5F-A46D-DBC61621D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FCF952-E8FF-4FAD-B0A7-ABA9CADA5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9E630-A67C-44D7-8661-61E1E4FF051F}" type="datetimeFigureOut">
              <a:rPr lang="de-DE" smtClean="0"/>
              <a:t>11.06.2026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2D6B30-0356-4FCD-AD4F-16C63779B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8432C7-A901-41FE-B85E-7064D19FE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555CE-6175-4643-8D89-53A98FBBC3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643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71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811C66A5-1BF9-44C1-98FC-BE47217218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254" y="28773"/>
            <a:ext cx="10046043" cy="6829227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CE1D7BBF-1C5E-419C-A582-FA81CB23802D}"/>
              </a:ext>
            </a:extLst>
          </p:cNvPr>
          <p:cNvSpPr txBox="1"/>
          <p:nvPr/>
        </p:nvSpPr>
        <p:spPr>
          <a:xfrm>
            <a:off x="1569307" y="1563129"/>
            <a:ext cx="1105931" cy="36452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de-DE" sz="1000" dirty="0">
                <a:solidFill>
                  <a:schemeClr val="bg1"/>
                </a:solidFill>
              </a:rPr>
              <a:t>Max Mustermann</a:t>
            </a:r>
          </a:p>
        </p:txBody>
      </p:sp>
    </p:spTree>
    <p:extLst>
      <p:ext uri="{BB962C8B-B14F-4D97-AF65-F5344CB8AC3E}">
        <p14:creationId xmlns:p14="http://schemas.microsoft.com/office/powerpoint/2010/main" val="1632045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</dc:creator>
  <cp:lastModifiedBy>micha</cp:lastModifiedBy>
  <cp:revision>1</cp:revision>
  <dcterms:created xsi:type="dcterms:W3CDTF">2026-06-11T13:49:26Z</dcterms:created>
  <dcterms:modified xsi:type="dcterms:W3CDTF">2026-06-11T14:17:02Z</dcterms:modified>
</cp:coreProperties>
</file>